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362" r:id="rId2"/>
    <p:sldId id="287" r:id="rId3"/>
    <p:sldId id="366" r:id="rId4"/>
    <p:sldId id="367" r:id="rId5"/>
    <p:sldId id="368" r:id="rId6"/>
    <p:sldId id="369" r:id="rId7"/>
    <p:sldId id="374" r:id="rId8"/>
    <p:sldId id="372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A231B-9FFF-4A5B-8BC6-97E635858C9F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115D1-E486-4C8A-8B8C-8A15FB867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15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B404-A9B4-459A-8646-66A065C6A05E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7042-A17A-4980-9BA9-D07DF4E2C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67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B404-A9B4-459A-8646-66A065C6A05E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7042-A17A-4980-9BA9-D07DF4E2C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46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B404-A9B4-459A-8646-66A065C6A05E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7042-A17A-4980-9BA9-D07DF4E2C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19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B404-A9B4-459A-8646-66A065C6A05E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7042-A17A-4980-9BA9-D07DF4E2C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63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B404-A9B4-459A-8646-66A065C6A05E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7042-A17A-4980-9BA9-D07DF4E2C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19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B404-A9B4-459A-8646-66A065C6A05E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7042-A17A-4980-9BA9-D07DF4E2C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12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B404-A9B4-459A-8646-66A065C6A05E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7042-A17A-4980-9BA9-D07DF4E2C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17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B404-A9B4-459A-8646-66A065C6A05E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7042-A17A-4980-9BA9-D07DF4E2C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08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B404-A9B4-459A-8646-66A065C6A05E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7042-A17A-4980-9BA9-D07DF4E2C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75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B404-A9B4-459A-8646-66A065C6A05E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7042-A17A-4980-9BA9-D07DF4E2C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87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B404-A9B4-459A-8646-66A065C6A05E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7042-A17A-4980-9BA9-D07DF4E2C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60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CB404-A9B4-459A-8646-66A065C6A05E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7042-A17A-4980-9BA9-D07DF4E2C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5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0" y="61573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Athletes</a:t>
            </a:r>
            <a:endParaRPr lang="en-GB" dirty="0"/>
          </a:p>
        </p:txBody>
      </p:sp>
      <p:pic>
        <p:nvPicPr>
          <p:cNvPr id="8" name="Picture 2" descr="J:\Logos\NcleUni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68" y="3930258"/>
            <a:ext cx="3030012" cy="9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J:\Logos\HANCOCK_cmyk_col_po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226" y="3602038"/>
            <a:ext cx="1510349" cy="168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9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ayer.slideplayer.com/32/10094426/data/images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27" y="526184"/>
            <a:ext cx="6018616" cy="601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964872" y="2548889"/>
            <a:ext cx="895927" cy="1201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2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lay aryballo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3721" b="7098"/>
          <a:stretch/>
        </p:blipFill>
        <p:spPr bwMode="auto">
          <a:xfrm>
            <a:off x="7424005" y="3888602"/>
            <a:ext cx="2070272" cy="205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98033" y="454520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+mj-lt"/>
              </a:rPr>
              <a:t>Athlete’s B</a:t>
            </a:r>
            <a:r>
              <a:rPr lang="en-GB" sz="4400" dirty="0" smtClean="0">
                <a:latin typeface="+mj-lt"/>
              </a:rPr>
              <a:t>undle</a:t>
            </a:r>
            <a:endParaRPr lang="en-GB" sz="4400" dirty="0">
              <a:latin typeface="+mj-lt"/>
            </a:endParaRPr>
          </a:p>
        </p:txBody>
      </p:sp>
      <p:pic>
        <p:nvPicPr>
          <p:cNvPr id="8" name="Picture 8" descr="DSC_757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334" y="679909"/>
            <a:ext cx="6939821" cy="4612528"/>
          </a:xfrm>
          <a:prstGeom prst="rect">
            <a:avLst/>
          </a:prstGeom>
          <a:noFill/>
          <a:ln/>
        </p:spPr>
      </p:pic>
      <p:pic>
        <p:nvPicPr>
          <p:cNvPr id="10" name="Picture 4" descr="sheftonStrig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5621" y="1902895"/>
            <a:ext cx="3131666" cy="149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Strigil fig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51538" y="1637317"/>
            <a:ext cx="1337035" cy="232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223734" y="2487454"/>
            <a:ext cx="581891" cy="623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667160" y="4689391"/>
            <a:ext cx="181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</a:t>
            </a:r>
            <a:r>
              <a:rPr lang="en-GB" sz="2400" dirty="0" smtClean="0"/>
              <a:t>ryballos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275621" y="1408627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Strigil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1742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reek_jumping_weigh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3712" y="5122053"/>
            <a:ext cx="2678403" cy="15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89671" y="5627712"/>
            <a:ext cx="2879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Jumping </a:t>
            </a:r>
            <a:r>
              <a:rPr lang="en-GB" sz="2400" dirty="0" smtClean="0"/>
              <a:t>Weights</a:t>
            </a:r>
            <a:r>
              <a:rPr lang="en-GB" sz="2400" dirty="0"/>
              <a:t>: </a:t>
            </a:r>
            <a:r>
              <a:rPr lang="en-GB" sz="2400" dirty="0" err="1"/>
              <a:t>H</a:t>
            </a:r>
            <a:r>
              <a:rPr lang="en-GB" sz="2400" dirty="0" err="1" smtClean="0"/>
              <a:t>alteres</a:t>
            </a:r>
            <a:endParaRPr lang="en-GB" sz="2400" dirty="0"/>
          </a:p>
        </p:txBody>
      </p:sp>
      <p:pic>
        <p:nvPicPr>
          <p:cNvPr id="5" name="Picture 8" descr="DSC_757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414" y="949149"/>
            <a:ext cx="5659242" cy="3761396"/>
          </a:xfrm>
          <a:prstGeom prst="rect">
            <a:avLst/>
          </a:prstGeom>
          <a:noFill/>
          <a:ln/>
        </p:spPr>
      </p:pic>
      <p:sp>
        <p:nvSpPr>
          <p:cNvPr id="6" name="Oval 5"/>
          <p:cNvSpPr/>
          <p:nvPr/>
        </p:nvSpPr>
        <p:spPr>
          <a:xfrm>
            <a:off x="3786910" y="2158547"/>
            <a:ext cx="706582" cy="7330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http://ancientolympics.arts.kuleuven.be/picEN/slides/P00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845" y="1083477"/>
            <a:ext cx="4896365" cy="349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24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perseus.tufts.edu/Olympics/pictures/1990.24.041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9" r="15573"/>
          <a:stretch/>
        </p:blipFill>
        <p:spPr bwMode="auto">
          <a:xfrm>
            <a:off x="337377" y="666733"/>
            <a:ext cx="5075793" cy="50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905289" y="2041236"/>
            <a:ext cx="997402" cy="1136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3668548" y="3029527"/>
            <a:ext cx="968107" cy="9421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15" y="1173018"/>
            <a:ext cx="6198852" cy="413806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824584" y="2087418"/>
            <a:ext cx="968107" cy="9421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999719" y="3403600"/>
            <a:ext cx="968107" cy="9421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r="56006"/>
          <a:stretch/>
        </p:blipFill>
        <p:spPr>
          <a:xfrm>
            <a:off x="795403" y="406400"/>
            <a:ext cx="3569918" cy="604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141" y="2569613"/>
            <a:ext cx="1988253" cy="151943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808638" y="2236085"/>
            <a:ext cx="2580362" cy="21864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946425" y="2236085"/>
            <a:ext cx="2304789" cy="21864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444289" y="1481172"/>
            <a:ext cx="1352811" cy="9304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erson posing for the camera&#10;&#10;Description automatically generate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102" y="1681018"/>
            <a:ext cx="3400916" cy="345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ttery: red figure kylix: six youths (hoplitodromoi) racing with helmets and shields; meander pattern and inscriptions in tondo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3"/>
          <a:stretch/>
        </p:blipFill>
        <p:spPr bwMode="auto">
          <a:xfrm>
            <a:off x="1541029" y="890362"/>
            <a:ext cx="8498898" cy="543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5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04" y="0"/>
            <a:ext cx="4663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9</Words>
  <Application>Microsoft Office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Waite</dc:creator>
  <cp:lastModifiedBy>Sally Waite</cp:lastModifiedBy>
  <cp:revision>31</cp:revision>
  <cp:lastPrinted>2017-10-13T11:07:28Z</cp:lastPrinted>
  <dcterms:created xsi:type="dcterms:W3CDTF">2016-06-09T10:47:27Z</dcterms:created>
  <dcterms:modified xsi:type="dcterms:W3CDTF">2019-11-19T13:34:22Z</dcterms:modified>
</cp:coreProperties>
</file>